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4996-D115-437D-BFA1-63DCBE14FC75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3411D-8D43-4DCC-8C1B-1E2FFE7DC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3411D-8D43-4DCC-8C1B-1E2FFE7DC9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7EFB3-4BBF-461B-B359-0CD716ECC07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2B2833-8EE7-4BA5-B7D7-4D40DD38A5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362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Nuclear Magnetic Resonance Survey vs. 3D Seismic Survey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143000"/>
          </a:xfrm>
        </p:spPr>
        <p:txBody>
          <a:bodyPr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A Comparison of  Two Exploration Technologies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4958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Radiant Exploration, Inc.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Lakewood, Colorado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>
                <a:latin typeface="+mj-lt"/>
              </a:rPr>
              <a:t>NMR is an Excellent Pre-Lease, Pre-Exploration Survey Technology</a:t>
            </a:r>
          </a:p>
          <a:p>
            <a:r>
              <a:rPr lang="en-US" dirty="0" smtClean="0">
                <a:latin typeface="+mj-lt"/>
              </a:rPr>
              <a:t>NMR can Save Exploration Program Dollars by Decreasing or Eliminating Tracts from Additional Exploration</a:t>
            </a:r>
          </a:p>
          <a:p>
            <a:r>
              <a:rPr lang="en-US" dirty="0" smtClean="0">
                <a:latin typeface="+mj-lt"/>
              </a:rPr>
              <a:t>NMR Used in Combination with Seismic Data Provides Spatial Location of Oil with Structural Trapping Information - Decreases Dry </a:t>
            </a:r>
            <a:r>
              <a:rPr lang="en-US" smtClean="0">
                <a:latin typeface="+mj-lt"/>
              </a:rPr>
              <a:t>Hole Risk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Sequence of Exploration Events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Oil Lease is acquired in Rooks County Kansas by American Patriot Oil </a:t>
            </a:r>
          </a:p>
          <a:p>
            <a:r>
              <a:rPr lang="en-US" dirty="0" smtClean="0">
                <a:latin typeface="+mj-lt"/>
              </a:rPr>
              <a:t>American Patriot Oil Requests NMR Survey To Be Conducted by Radiant Exploration, Inc. </a:t>
            </a:r>
          </a:p>
          <a:p>
            <a:r>
              <a:rPr lang="en-US" dirty="0" smtClean="0">
                <a:latin typeface="+mj-lt"/>
              </a:rPr>
              <a:t>Radiant Exploration Surveys Section 1 of T 7 S, R 19 W</a:t>
            </a:r>
          </a:p>
          <a:p>
            <a:r>
              <a:rPr lang="en-US" dirty="0" smtClean="0">
                <a:latin typeface="+mj-lt"/>
              </a:rPr>
              <a:t>Radiant Exploration Conducts Secondary Depth Survey to Areas Containing Oil Within the Survey Block</a:t>
            </a:r>
          </a:p>
          <a:p>
            <a:r>
              <a:rPr lang="en-US" dirty="0" smtClean="0">
                <a:latin typeface="+mj-lt"/>
              </a:rPr>
              <a:t>American Patriot Requests That Radiant Exploration Select a Drilling Location </a:t>
            </a:r>
          </a:p>
          <a:p>
            <a:r>
              <a:rPr lang="en-US" dirty="0" smtClean="0">
                <a:latin typeface="+mj-lt"/>
              </a:rPr>
              <a:t>Survey and Data Analysis is Completed by Radiant and Submitted to American Patriot Oil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Sequence of Exploration Events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dirty="0" smtClean="0">
                <a:latin typeface="+mj-lt"/>
              </a:rPr>
              <a:t>American Patriot Oil Purchases Seismic Lines and Interpretation from XYZ Company, and Consults with Blank Geophysical. </a:t>
            </a:r>
          </a:p>
          <a:p>
            <a:r>
              <a:rPr lang="en-US" sz="2400" dirty="0" smtClean="0">
                <a:latin typeface="+mj-lt"/>
              </a:rPr>
              <a:t>American Patriot Oil and Consulting Geophysicists  Determine that the NMR Survey Conducted by Radiant Exploration Correlates </a:t>
            </a:r>
            <a:r>
              <a:rPr lang="en-US" sz="2400" b="1" u="sng" dirty="0" smtClean="0">
                <a:latin typeface="+mj-lt"/>
              </a:rPr>
              <a:t>Exactly </a:t>
            </a:r>
            <a:r>
              <a:rPr lang="en-US" sz="2400" dirty="0" smtClean="0">
                <a:latin typeface="+mj-lt"/>
              </a:rPr>
              <a:t>with the Seismic Interpretation in Terms of Locating a Subtle </a:t>
            </a:r>
            <a:r>
              <a:rPr lang="en-US" sz="2400" dirty="0" err="1" smtClean="0">
                <a:latin typeface="+mj-lt"/>
              </a:rPr>
              <a:t>Stratigraphic</a:t>
            </a:r>
            <a:r>
              <a:rPr lang="en-US" sz="2400" dirty="0" smtClean="0">
                <a:latin typeface="+mj-lt"/>
              </a:rPr>
              <a:t> Trap That Contains Oil, and Where to Place the Drilling Location for Best Possible Results.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NMR + Seismic = Reduced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latin typeface="+mj-lt"/>
              </a:rPr>
              <a:t>Advantages of Seismic</a:t>
            </a:r>
          </a:p>
          <a:p>
            <a:r>
              <a:rPr lang="en-US" dirty="0" smtClean="0">
                <a:latin typeface="+mj-lt"/>
              </a:rPr>
              <a:t>Outstanding for developing subsurface geology model</a:t>
            </a:r>
          </a:p>
          <a:p>
            <a:endParaRPr lang="en-US" dirty="0" smtClean="0">
              <a:latin typeface="+mj-lt"/>
            </a:endParaRPr>
          </a:p>
          <a:p>
            <a:pPr algn="ctr"/>
            <a:r>
              <a:rPr lang="en-US" b="1" dirty="0" smtClean="0">
                <a:latin typeface="+mj-lt"/>
              </a:rPr>
              <a:t>Disadvantages and Limitations of Seismic</a:t>
            </a:r>
          </a:p>
          <a:p>
            <a:r>
              <a:rPr lang="en-US" dirty="0" smtClean="0">
                <a:latin typeface="+mj-lt"/>
              </a:rPr>
              <a:t>Limited information regarding the presence of and fluid type in an identified potential hydrocarbon trap</a:t>
            </a:r>
          </a:p>
          <a:p>
            <a:r>
              <a:rPr lang="en-US" dirty="0" smtClean="0">
                <a:latin typeface="+mj-lt"/>
              </a:rPr>
              <a:t>Long Lead times for permitting, data acquisition, data processing and interpretation. </a:t>
            </a:r>
          </a:p>
          <a:p>
            <a:r>
              <a:rPr lang="en-US" dirty="0" smtClean="0">
                <a:latin typeface="+mj-lt"/>
              </a:rPr>
              <a:t>Very Expensive – Cost prohibitive in most cases for small operators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NMR + Seismic = Reduced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j-lt"/>
              </a:rPr>
              <a:t>Advantages of Nuclear Magnetic Resonance Survey</a:t>
            </a:r>
          </a:p>
          <a:p>
            <a:r>
              <a:rPr lang="en-US" dirty="0" smtClean="0">
                <a:latin typeface="+mj-lt"/>
              </a:rPr>
              <a:t>Technology is deployed remotely, no need for permitting or on surface presence for data gathering</a:t>
            </a:r>
          </a:p>
          <a:p>
            <a:r>
              <a:rPr lang="en-US" dirty="0" smtClean="0">
                <a:latin typeface="+mj-lt"/>
              </a:rPr>
              <a:t>Rapid deployment and turn around times</a:t>
            </a:r>
          </a:p>
          <a:p>
            <a:r>
              <a:rPr lang="en-US" dirty="0" smtClean="0">
                <a:latin typeface="+mj-lt"/>
              </a:rPr>
              <a:t>NMR delineates where oil is located, depth analysis can determine pay zone thickness and up dip/down dip orientation of  sedimentary strata. </a:t>
            </a:r>
          </a:p>
          <a:p>
            <a:r>
              <a:rPr lang="en-US" dirty="0" smtClean="0">
                <a:latin typeface="+mj-lt"/>
              </a:rPr>
              <a:t>Some structures may be discovered depending on trapping environment, </a:t>
            </a:r>
            <a:r>
              <a:rPr lang="en-US" dirty="0" err="1" smtClean="0">
                <a:latin typeface="+mj-lt"/>
              </a:rPr>
              <a:t>ie</a:t>
            </a:r>
            <a:r>
              <a:rPr lang="en-US" dirty="0" smtClean="0">
                <a:latin typeface="+mj-lt"/>
              </a:rPr>
              <a:t>. Oil trapped on one side of a fault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en-US" sz="3600" b="1" dirty="0" smtClean="0"/>
              <a:t>Advantages of Nuclear Magnetic Resonance Survey Continued-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>
                <a:latin typeface="+mj-lt"/>
              </a:rPr>
              <a:t>Prospect areas can be evaluated prior to purchase</a:t>
            </a:r>
          </a:p>
          <a:p>
            <a:r>
              <a:rPr lang="en-US" dirty="0" smtClean="0">
                <a:latin typeface="+mj-lt"/>
              </a:rPr>
              <a:t>Ideal First Exploration Tool – Can save money on other exploration expenses by providing targeted guidance for layout of seismic lines, geochemical grids etc. </a:t>
            </a:r>
          </a:p>
          <a:p>
            <a:r>
              <a:rPr lang="en-US" dirty="0" smtClean="0">
                <a:latin typeface="+mj-lt"/>
              </a:rPr>
              <a:t>Very large areas can be covered for Resource Evaluation in unexplored areas</a:t>
            </a:r>
          </a:p>
          <a:p>
            <a:r>
              <a:rPr lang="en-US" dirty="0" smtClean="0">
                <a:latin typeface="+mj-lt"/>
              </a:rPr>
              <a:t>Cost effective for small operators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en-US" sz="2700" dirty="0" smtClean="0"/>
              <a:t>Seismic With </a:t>
            </a:r>
            <a:r>
              <a:rPr lang="en-US" sz="2700" dirty="0" err="1" smtClean="0"/>
              <a:t>Heebner</a:t>
            </a:r>
            <a:r>
              <a:rPr lang="en-US" sz="2700" dirty="0" smtClean="0"/>
              <a:t> Formation Contour and Cross Section</a:t>
            </a:r>
            <a:br>
              <a:rPr lang="en-US" sz="2700" dirty="0" smtClean="0"/>
            </a:br>
            <a:r>
              <a:rPr lang="en-US" sz="2700" dirty="0" smtClean="0"/>
              <a:t>Subtle </a:t>
            </a:r>
            <a:r>
              <a:rPr lang="en-US" sz="2700" dirty="0" err="1" smtClean="0"/>
              <a:t>Stratigraphic</a:t>
            </a:r>
            <a:r>
              <a:rPr lang="en-US" sz="2700" dirty="0" smtClean="0"/>
              <a:t> High in SW ¼ of SE ¼ of Sec.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eis X sec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2209800"/>
            <a:ext cx="5035351" cy="43894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Seismic Cross Section Zoomed</a:t>
            </a:r>
            <a:br>
              <a:rPr lang="en-US" sz="3200" dirty="0" smtClean="0"/>
            </a:br>
            <a:r>
              <a:rPr lang="en-US" sz="3200" dirty="0" smtClean="0"/>
              <a:t>Drilling Location-Yellow Vertical Line</a:t>
            </a:r>
            <a:endParaRPr lang="en-US" sz="3200" dirty="0"/>
          </a:p>
        </p:txBody>
      </p:sp>
      <p:pic>
        <p:nvPicPr>
          <p:cNvPr id="4" name="Content Placeholder 3" descr="x sect zoome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612418" y="1935163"/>
            <a:ext cx="1919163" cy="4389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>Radiant Exploration NMR Survey Results – Note the location of  oil found in the SW ¼ of SE ¼ of Section  1.   Pay zone thickness is approximately  22’. Other oil deposits discovered  on lease and off lease.</a:t>
            </a:r>
            <a:endParaRPr lang="en-US" sz="2400" dirty="0"/>
          </a:p>
        </p:txBody>
      </p:sp>
      <p:pic>
        <p:nvPicPr>
          <p:cNvPr id="4" name="Content Placeholder 3" descr="Radiant Map Sec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59070" y="1935163"/>
            <a:ext cx="7025860" cy="43894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2318</TotalTime>
  <Words>476</Words>
  <Application>Microsoft Office PowerPoint</Application>
  <PresentationFormat>On-screen Show (4:3)</PresentationFormat>
  <Paragraphs>51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Nuclear Magnetic Resonance Survey vs. 3D Seismic Survey</vt:lpstr>
      <vt:lpstr>Sequence of Exploration Events</vt:lpstr>
      <vt:lpstr>Sequence of Exploration Events II</vt:lpstr>
      <vt:lpstr>NMR + Seismic = Reduced Risk</vt:lpstr>
      <vt:lpstr>NMR + Seismic = Reduced Risk</vt:lpstr>
      <vt:lpstr>Advantages of Nuclear Magnetic Resonance Survey Continued- </vt:lpstr>
      <vt:lpstr>Seismic With Heebner Formation Contour and Cross Section Subtle Stratigraphic High in SW ¼ of SE ¼ of Sec. 1 </vt:lpstr>
      <vt:lpstr>Seismic Cross Section Zoomed Drilling Location-Yellow Vertical Line</vt:lpstr>
      <vt:lpstr>Radiant Exploration NMR Survey Results – Note the location of  oil found in the SW ¼ of SE ¼ of Section  1.   Pay zone thickness is approximately  22’. Other oil deposits discovered  on lease and off lease.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Monty</dc:creator>
  <cp:lastModifiedBy>Monty</cp:lastModifiedBy>
  <cp:revision>128</cp:revision>
  <dcterms:created xsi:type="dcterms:W3CDTF">2014-02-28T19:11:43Z</dcterms:created>
  <dcterms:modified xsi:type="dcterms:W3CDTF">2014-03-13T16:25:14Z</dcterms:modified>
</cp:coreProperties>
</file>