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59" r:id="rId13"/>
    <p:sldId id="260" r:id="rId14"/>
    <p:sldId id="261" r:id="rId15"/>
    <p:sldId id="262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38ADD-A7FC-4E14-93D9-A325B7589264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BCDE8-5F44-4D58-93D7-8F51C725B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Toggle back and forth between</a:t>
            </a:r>
            <a:r>
              <a:rPr lang="en-US" baseline="0" dirty="0" smtClean="0"/>
              <a:t> slides 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CDE8-5F44-4D58-93D7-8F51C725B7E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E1F009-A87D-406C-AB70-2C74C6B2D4E9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C50CB6-5D80-4CDC-8A83-0253F15B2CF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Radiant </a:t>
            </a:r>
            <a:r>
              <a:rPr lang="en-US" dirty="0" smtClean="0">
                <a:solidFill>
                  <a:schemeClr val="bg1"/>
                </a:solidFill>
              </a:rPr>
              <a:t>Exploration, Inc.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10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 Survey For Exploration of 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Precious and Base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Metals 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 Minerals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Radiant Exploratio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28600"/>
            <a:ext cx="2514599" cy="1907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Radiant Exploration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Placer Discovery Process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Contracted by Client to Map Area In Red Box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During High Level Scan Discovered Adjacent Deposit to the West- Reported these additional Discoveries to the Client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Great Example of Value Added Discoveries that can be made using this Technology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Black Points with Depth Range Label Indicate Zones of Highest Indication of Gold Placer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/>
          </a:p>
        </p:txBody>
      </p:sp>
      <p:pic>
        <p:nvPicPr>
          <p:cNvPr id="4" name="Content Placeholder 3" descr="Placer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725161"/>
            <a:ext cx="8839200" cy="498043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\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NMR Survey-Chile, SA.  Pb-Zn-Ag Discovered 3 miles west of Goldcorp Property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hile Pb-Zn-A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436520"/>
            <a:ext cx="8839200" cy="52690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Same Photo with Radiant NMR Data Removed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Visual Evidence Matches NMR Detected Mineral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hile NMR Remov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1"/>
            <a:ext cx="8686799" cy="5181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Non Mining Application of Precious Metal Discovery Using Radiant Exploration NMR   Sunken Buried Galleon off the Coast of Key West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Wreck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935163"/>
            <a:ext cx="8686800" cy="46942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38200"/>
            <a:ext cx="7851648" cy="1840992"/>
          </a:xfrm>
        </p:spPr>
        <p:txBody>
          <a:bodyPr/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effectLst/>
              </a:rPr>
              <a:t>Previous Slide Shows Details Mapped By Radiant Exploration </a:t>
            </a:r>
            <a:br>
              <a:rPr lang="en-US" sz="2400" b="0" dirty="0" smtClean="0">
                <a:solidFill>
                  <a:schemeClr val="bg1"/>
                </a:solidFill>
                <a:effectLst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</a:rPr>
              <a:t>of a Shipwreck 10 miles W-SW of Key West Florida in 40’ of Water, Buried under 4’-10’ of  subsea overburden</a:t>
            </a:r>
            <a:endParaRPr lang="en-US" sz="2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7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Blue = Ag, Yellow = Au, Green = Emeralds (Be,Cr)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Iron Cannon and Anchor labeled accordingly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Grey area is where current excavation is taking place.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Evidence of a Shipwreck has been verified, barrel hoops, toredo worm crust,  decomposed ships beams etc. have be recovered to date.  Excavation continues near Gold </a:t>
            </a:r>
            <a:r>
              <a:rPr lang="en-US" dirty="0" smtClean="0">
                <a:solidFill>
                  <a:schemeClr val="bg1"/>
                </a:solidFill>
              </a:rPr>
              <a:t>targets pending permit approval.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Remote Sensing Using Proprietary NMR Technology is a Powerful Exploration Reconnaissance Tool.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Additionally, As Shown in this Presentation, Detail Mapping of Vein and Ore Bodies can Potentially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ave a Company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illions of Dollars by Defining Targets Early and Reducing Additional Exploration Costs.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NMR Cannot Determine Ore Grade But Can Provide Great Efficiency and Savings in Designing a Core and Surface Sampling Program.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NMR Remote Sensing Survey Detects the Presence of Any Periodic Table Element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Metals, Au, Ag, Cu, Zn, Pb, etc. can be mapped where detected in linear features such as faults and fractures, or can be mapped as detected in disseminated ore bodies or concentrated ore shoots.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Radiant Exploration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cannot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 ore grades, just the presence of the metal of interest, and it’s location within the mineral complex.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 is a very powerful Reconnaissance Tool to create a road map for the application of other Geophysical Methods, or the execution of a Core Drilling Program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The Potential for New Discoveries Using This Technology Are Limitless.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Ag-Pb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Survey Eastern Washington State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T Mine Map Sni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8007776" cy="5286286"/>
          </a:xfrm>
        </p:spPr>
      </p:pic>
      <p:sp>
        <p:nvSpPr>
          <p:cNvPr id="5" name="TextBox 4"/>
          <p:cNvSpPr txBox="1"/>
          <p:nvPr/>
        </p:nvSpPr>
        <p:spPr>
          <a:xfrm>
            <a:off x="3810000" y="167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oz/ton vein intercepted by dozer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2209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Ore body detected just below historic workings.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Silver Complex- Greenstone Belt Ontario Canada – Veins and Ore Bodies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sh layer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5371" y="1935163"/>
            <a:ext cx="6713257" cy="4389437"/>
          </a:xfrm>
        </p:spPr>
      </p:pic>
      <p:pic>
        <p:nvPicPr>
          <p:cNvPr id="6" name="Picture 5" descr="Ish lay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252" y="1447800"/>
            <a:ext cx="8757148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Detail of Ore Bodies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sh layer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002" y="928222"/>
            <a:ext cx="8727398" cy="57011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Gold Complex- Greenstone Belt Ontario, Canada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sh layer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481547"/>
            <a:ext cx="8610600" cy="514785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Gold Vein System with Ore Bodies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sh layer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68392"/>
            <a:ext cx="8839200" cy="54372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Detailed View of Stacked Ore Bodies with Depths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sh layer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03513" y="1935163"/>
            <a:ext cx="673697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Dry Alluvium Gold Placer U.S.A.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la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21291"/>
            <a:ext cx="8763000" cy="540810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3002</TotalTime>
  <Words>444</Words>
  <Application>Microsoft Office PowerPoint</Application>
  <PresentationFormat>On-screen Show (4:3)</PresentationFormat>
  <Paragraphs>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Radiant Exploration, Inc.</vt:lpstr>
      <vt:lpstr>NMR Remote Sensing Survey Detects the Presence of Any Periodic Table Element</vt:lpstr>
      <vt:lpstr>Ag-Pb Survey Eastern Washington State</vt:lpstr>
      <vt:lpstr> Silver Complex- Greenstone Belt Ontario Canada – Veins and Ore Bodies </vt:lpstr>
      <vt:lpstr>Detail of Ore Bodies</vt:lpstr>
      <vt:lpstr>Gold Complex- Greenstone Belt Ontario, Canada </vt:lpstr>
      <vt:lpstr>Gold Vein System with Ore Bodies </vt:lpstr>
      <vt:lpstr>Detailed View of Stacked Ore Bodies with Depths </vt:lpstr>
      <vt:lpstr>Dry Alluvium Gold Placer U.S.A.</vt:lpstr>
      <vt:lpstr>Radiant Exploration Placer Discovery Process</vt:lpstr>
      <vt:lpstr>Black Points with Depth Range Label Indicate Zones of Highest Indication of Gold Placer </vt:lpstr>
      <vt:lpstr>      \   NMR Survey-Chile, SA.  Pb-Zn-Ag Discovered 3 miles west of Goldcorp Property </vt:lpstr>
      <vt:lpstr>Same Photo with Radiant NMR Data Removed Visual Evidence Matches NMR Detected Mineral</vt:lpstr>
      <vt:lpstr>Non Mining Application of Precious Metal Discovery Using Radiant Exploration NMR   Sunken Buried Galleon off the Coast of Key West</vt:lpstr>
      <vt:lpstr>Previous Slide Shows Details Mapped By Radiant Exploration  of a Shipwreck 10 miles W-SW of Key West Florida in 40’ of Water, Buried under 4’-10’ of  subsea overburden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Radiant</dc:title>
  <dc:creator>Monty</dc:creator>
  <cp:lastModifiedBy>Monty</cp:lastModifiedBy>
  <cp:revision>188</cp:revision>
  <dcterms:created xsi:type="dcterms:W3CDTF">2014-07-29T17:02:01Z</dcterms:created>
  <dcterms:modified xsi:type="dcterms:W3CDTF">2015-12-03T02:19:29Z</dcterms:modified>
</cp:coreProperties>
</file>